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2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14" r:id="rId16"/>
    <p:sldId id="366" r:id="rId17"/>
    <p:sldId id="316" r:id="rId18"/>
    <p:sldId id="371" r:id="rId19"/>
    <p:sldId id="286" r:id="rId20"/>
    <p:sldId id="368" r:id="rId21"/>
    <p:sldId id="369" r:id="rId22"/>
    <p:sldId id="367" r:id="rId23"/>
    <p:sldId id="276" r:id="rId24"/>
    <p:sldId id="275" r:id="rId25"/>
    <p:sldId id="410" r:id="rId26"/>
    <p:sldId id="319" r:id="rId27"/>
    <p:sldId id="411" r:id="rId28"/>
    <p:sldId id="397" r:id="rId29"/>
    <p:sldId id="290" r:id="rId30"/>
    <p:sldId id="323" r:id="rId31"/>
    <p:sldId id="292" r:id="rId32"/>
    <p:sldId id="293" r:id="rId33"/>
    <p:sldId id="294" r:id="rId34"/>
    <p:sldId id="295" r:id="rId35"/>
    <p:sldId id="299" r:id="rId36"/>
    <p:sldId id="303" r:id="rId37"/>
    <p:sldId id="359" r:id="rId38"/>
    <p:sldId id="297" r:id="rId39"/>
    <p:sldId id="296" r:id="rId40"/>
    <p:sldId id="298" r:id="rId41"/>
    <p:sldId id="305" r:id="rId42"/>
    <p:sldId id="306" r:id="rId43"/>
    <p:sldId id="307" r:id="rId44"/>
    <p:sldId id="401" r:id="rId45"/>
    <p:sldId id="310" r:id="rId46"/>
    <p:sldId id="325" r:id="rId47"/>
    <p:sldId id="400" r:id="rId48"/>
    <p:sldId id="398" r:id="rId49"/>
    <p:sldId id="326" r:id="rId50"/>
    <p:sldId id="321" r:id="rId51"/>
    <p:sldId id="384" r:id="rId52"/>
    <p:sldId id="390" r:id="rId53"/>
    <p:sldId id="385" r:id="rId54"/>
    <p:sldId id="386" r:id="rId55"/>
    <p:sldId id="391" r:id="rId56"/>
    <p:sldId id="387" r:id="rId57"/>
    <p:sldId id="392" r:id="rId58"/>
    <p:sldId id="389" r:id="rId59"/>
    <p:sldId id="393" r:id="rId60"/>
    <p:sldId id="327" r:id="rId61"/>
    <p:sldId id="329" r:id="rId62"/>
    <p:sldId id="328" r:id="rId63"/>
    <p:sldId id="331" r:id="rId64"/>
    <p:sldId id="330" r:id="rId65"/>
    <p:sldId id="332" r:id="rId66"/>
    <p:sldId id="333" r:id="rId67"/>
    <p:sldId id="334" r:id="rId68"/>
    <p:sldId id="357" r:id="rId69"/>
    <p:sldId id="340" r:id="rId70"/>
    <p:sldId id="335" r:id="rId71"/>
    <p:sldId id="402" r:id="rId72"/>
    <p:sldId id="341" r:id="rId73"/>
    <p:sldId id="339" r:id="rId74"/>
    <p:sldId id="403" r:id="rId75"/>
    <p:sldId id="404" r:id="rId76"/>
    <p:sldId id="342" r:id="rId77"/>
    <p:sldId id="343" r:id="rId78"/>
    <p:sldId id="344" r:id="rId79"/>
    <p:sldId id="373" r:id="rId80"/>
    <p:sldId id="345" r:id="rId81"/>
    <p:sldId id="347" r:id="rId82"/>
    <p:sldId id="348" r:id="rId83"/>
    <p:sldId id="405" r:id="rId84"/>
    <p:sldId id="406" r:id="rId85"/>
    <p:sldId id="350" r:id="rId86"/>
    <p:sldId id="376" r:id="rId87"/>
    <p:sldId id="353" r:id="rId88"/>
    <p:sldId id="351" r:id="rId89"/>
    <p:sldId id="375" r:id="rId90"/>
    <p:sldId id="355" r:id="rId91"/>
    <p:sldId id="407" r:id="rId92"/>
    <p:sldId id="408" r:id="rId93"/>
    <p:sldId id="383" r:id="rId94"/>
    <p:sldId id="413" r:id="rId95"/>
    <p:sldId id="361" r:id="rId96"/>
    <p:sldId id="377" r:id="rId97"/>
    <p:sldId id="379" r:id="rId98"/>
    <p:sldId id="300" r:id="rId99"/>
    <p:sldId id="394" r:id="rId100"/>
    <p:sldId id="363" r:id="rId10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84" autoAdjust="0"/>
    <p:restoredTop sz="94411" autoAdjust="0"/>
  </p:normalViewPr>
  <p:slideViewPr>
    <p:cSldViewPr snapToGrid="0">
      <p:cViewPr>
        <p:scale>
          <a:sx n="71" d="100"/>
          <a:sy n="71" d="100"/>
        </p:scale>
        <p:origin x="216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04.02.2019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57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ltene/wrk2" TargetMode="External"/><Relationship Id="rId5" Type="http://schemas.openxmlformats.org/officeDocument/2006/relationships/hyperlink" Target="https://github.com/wg/wrk" TargetMode="External"/><Relationship Id="rId4" Type="http://schemas.openxmlformats.org/officeDocument/2006/relationships/hyperlink" Target="https://docs.microsoft.com/en-us/azure/cosmos-db/sql-api-sql-query-metrics" TargetMode="External"/><Relationship Id="rId9" Type="http://schemas.openxmlformats.org/officeDocument/2006/relationships/hyperlink" Target="https://github.com/aaubry/YamlDotNet/pull/356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>TIP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Always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measure</a:t>
            </a:r>
            <a:r>
              <a:rPr lang="en-GB" dirty="0"/>
              <a:t> your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changes</a:t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135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/>
              <a:t>!</a:t>
            </a:r>
            <a:br>
              <a:rPr lang="en-GB" dirty="0"/>
            </a:br>
            <a:r>
              <a:rPr lang="en-GB" dirty="0"/>
              <a:t>He is a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liar</a:t>
            </a:r>
            <a:r>
              <a:rPr lang="en-GB" dirty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>Fuckup 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Trying to be </a:t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smarter than compiler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You might be. </a:t>
            </a:r>
            <a:br>
              <a:rPr lang="en-GB" dirty="0"/>
            </a:br>
            <a:r>
              <a:rPr lang="en-GB" dirty="0"/>
              <a:t>But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usually, you won’t</a:t>
            </a:r>
            <a:r>
              <a:rPr lang="en-GB" dirty="0"/>
              <a:t>.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9726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050" name="Picture 2" descr="Znalezione obrazy dla zapytania not gonna happ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/>
              <a:t>Sonova</a:t>
            </a:r>
            <a:r>
              <a:rPr lang="en-US" sz="2400" dirty="0"/>
              <a:t>​</a:t>
            </a:r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253" y="1128451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https://github.com/Azure/azure-cosmosdb-dotnet/issues/194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/>
              <a:t>, because it takes one </a:t>
            </a:r>
            <a:r>
              <a:rPr lang="en-GB" sz="3200" dirty="0" smtClean="0">
                <a:solidFill>
                  <a:schemeClr val="accent1"/>
                </a:solidFill>
              </a:rPr>
              <a:t>CPU cycle</a:t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</a:t>
            </a:r>
            <a:r>
              <a:rPr lang="en-GB" dirty="0">
                <a:solidFill>
                  <a:schemeClr val="accent1"/>
                </a:solidFill>
              </a:rPr>
              <a:t>exponentiation</a:t>
            </a:r>
            <a:r>
              <a:rPr lang="en-GB" dirty="0"/>
              <a:t> or </a:t>
            </a:r>
            <a:r>
              <a:rPr lang="en-GB" dirty="0">
                <a:solidFill>
                  <a:schemeClr val="accent1"/>
                </a:solidFill>
              </a:rPr>
              <a:t>Fast </a:t>
            </a:r>
            <a:r>
              <a:rPr lang="en-GB" dirty="0" smtClean="0">
                <a:solidFill>
                  <a:schemeClr val="accent1"/>
                </a:solidFill>
              </a:rPr>
              <a:t>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https://docs.microsoft.com/en-us/azure/cosmos-db/sql-api-sql-query-metrics</a:t>
            </a:r>
            <a:endParaRPr lang="en-GB" dirty="0"/>
          </a:p>
          <a:p>
            <a:pPr>
              <a:buFontTx/>
              <a:buChar char="-"/>
            </a:pPr>
            <a:r>
              <a:rPr lang="pl-PL" dirty="0">
                <a:hlinkClick r:id="rId5"/>
              </a:rPr>
              <a:t>https://github.com/wg/wrk</a:t>
            </a:r>
            <a:r>
              <a:rPr lang="en-GB" dirty="0"/>
              <a:t>, </a:t>
            </a:r>
            <a:r>
              <a:rPr lang="pl-PL" dirty="0">
                <a:hlinkClick r:id="rId6"/>
              </a:rPr>
              <a:t>https://</a:t>
            </a:r>
            <a:r>
              <a:rPr lang="pl-PL" dirty="0" smtClean="0">
                <a:hlinkClick r:id="rId6"/>
              </a:rPr>
              <a:t>github.com/giltene/wrk2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1309</TotalTime>
  <Words>1053</Words>
  <Application>Microsoft Office PowerPoint</Application>
  <PresentationFormat>Panoramiczny</PresentationFormat>
  <Paragraphs>536</Paragraphs>
  <Slides>100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100</vt:i4>
      </vt:variant>
    </vt:vector>
  </HeadingPairs>
  <TitlesOfParts>
    <vt:vector size="107" baseType="lpstr">
      <vt:lpstr>Arial</vt:lpstr>
      <vt:lpstr>Calibri</vt:lpstr>
      <vt:lpstr>Consolas</vt:lpstr>
      <vt:lpstr>Gill Sans MT</vt:lpstr>
      <vt:lpstr>Gill Sans MT (Tekst podstawowy)</vt:lpstr>
      <vt:lpstr>Impact</vt:lpstr>
      <vt:lpstr>Badge</vt:lpstr>
      <vt:lpstr>Everyday performance fuckups</vt:lpstr>
      <vt:lpstr>Everyday performance fuckups</vt:lpstr>
      <vt:lpstr>Łukasz pyrzyk</vt:lpstr>
      <vt:lpstr>Fuckup #0   </vt:lpstr>
      <vt:lpstr>Fuckup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Always measure your changes </vt:lpstr>
      <vt:lpstr> TIP  “Swap two variables without using temp variable”   popular interview question  </vt:lpstr>
      <vt:lpstr>Fuckup #2  Trying to be  smarter than compiler  </vt:lpstr>
      <vt:lpstr>Prezentacja programu PowerPoint</vt:lpstr>
      <vt:lpstr>Prezentacja programu PowerPoint</vt:lpstr>
      <vt:lpstr>Prezentacja programu PowerPoint</vt:lpstr>
      <vt:lpstr>   Benchmarking….</vt:lpstr>
      <vt:lpstr>   It is the same! He is a liar!</vt:lpstr>
      <vt:lpstr>Prezentacja programu PowerPoint</vt:lpstr>
      <vt:lpstr>Prezentacja programu PowerPoint</vt:lpstr>
      <vt:lpstr>Fuckup #2  Trying to be  smarter than compiler.  TIP: You might be.  But usually, you won’t.</vt:lpstr>
      <vt:lpstr>Prezentacja programu PowerPoint</vt:lpstr>
      <vt:lpstr>  YAML 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241</cp:revision>
  <dcterms:created xsi:type="dcterms:W3CDTF">2018-10-24T13:18:16Z</dcterms:created>
  <dcterms:modified xsi:type="dcterms:W3CDTF">2019-02-04T21:13:25Z</dcterms:modified>
</cp:coreProperties>
</file>